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5" r:id="rId10"/>
    <p:sldId id="270" r:id="rId11"/>
    <p:sldId id="266" r:id="rId12"/>
    <p:sldId id="267" r:id="rId13"/>
    <p:sldId id="264" r:id="rId14"/>
    <p:sldId id="268" r:id="rId15"/>
    <p:sldId id="269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63DF-BD11-48A6-86CB-D28B94C83B2F}" type="datetimeFigureOut">
              <a:rPr lang="ru-RU" smtClean="0"/>
              <a:t>12.05.2026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BEE06-9F69-4FBA-A509-939B89B0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742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63DF-BD11-48A6-86CB-D28B94C83B2F}" type="datetimeFigureOut">
              <a:rPr lang="ru-RU" smtClean="0"/>
              <a:t>12.05.2026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BEE06-9F69-4FBA-A509-939B89B0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060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63DF-BD11-48A6-86CB-D28B94C83B2F}" type="datetimeFigureOut">
              <a:rPr lang="ru-RU" smtClean="0"/>
              <a:t>12.05.2026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BEE06-9F69-4FBA-A509-939B89B0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826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63DF-BD11-48A6-86CB-D28B94C83B2F}" type="datetimeFigureOut">
              <a:rPr lang="ru-RU" smtClean="0"/>
              <a:t>12.05.2026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BEE06-9F69-4FBA-A509-939B89B0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63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63DF-BD11-48A6-86CB-D28B94C83B2F}" type="datetimeFigureOut">
              <a:rPr lang="ru-RU" smtClean="0"/>
              <a:t>12.05.2026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BEE06-9F69-4FBA-A509-939B89B0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197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63DF-BD11-48A6-86CB-D28B94C83B2F}" type="datetimeFigureOut">
              <a:rPr lang="ru-RU" smtClean="0"/>
              <a:t>12.05.2026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BEE06-9F69-4FBA-A509-939B89B0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236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63DF-BD11-48A6-86CB-D28B94C83B2F}" type="datetimeFigureOut">
              <a:rPr lang="ru-RU" smtClean="0"/>
              <a:t>12.05.2026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BEE06-9F69-4FBA-A509-939B89B0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889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63DF-BD11-48A6-86CB-D28B94C83B2F}" type="datetimeFigureOut">
              <a:rPr lang="ru-RU" smtClean="0"/>
              <a:t>12.05.2026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BEE06-9F69-4FBA-A509-939B89B0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420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63DF-BD11-48A6-86CB-D28B94C83B2F}" type="datetimeFigureOut">
              <a:rPr lang="ru-RU" smtClean="0"/>
              <a:t>12.05.2026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BEE06-9F69-4FBA-A509-939B89B0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860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63DF-BD11-48A6-86CB-D28B94C83B2F}" type="datetimeFigureOut">
              <a:rPr lang="ru-RU" smtClean="0"/>
              <a:t>12.05.2026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BEE06-9F69-4FBA-A509-939B89B0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926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C63DF-BD11-48A6-86CB-D28B94C83B2F}" type="datetimeFigureOut">
              <a:rPr lang="ru-RU" smtClean="0"/>
              <a:t>12.05.2026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BEE06-9F69-4FBA-A509-939B89B0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761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C63DF-BD11-48A6-86CB-D28B94C83B2F}" type="datetimeFigureOut">
              <a:rPr lang="ru-RU" smtClean="0"/>
              <a:t>12.05.2026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BEE06-9F69-4FBA-A509-939B89B035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167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tver.bezformata.com/listnews/dve-veri-fedora-kuzmicha/37380360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2400" cy="504055"/>
          </a:xfrm>
        </p:spPr>
        <p:txBody>
          <a:bodyPr>
            <a:noAutofit/>
          </a:bodyPr>
          <a:lstStyle/>
          <a:p>
            <a:r>
              <a:rPr lang="ru-RU" sz="2400" dirty="0" err="1" smtClean="0">
                <a:solidFill>
                  <a:srgbClr val="002060"/>
                </a:solidFill>
              </a:rPr>
              <a:t>Максатихинская</a:t>
            </a:r>
            <a:r>
              <a:rPr lang="ru-RU" sz="2400" dirty="0" smtClean="0">
                <a:solidFill>
                  <a:srgbClr val="002060"/>
                </a:solidFill>
              </a:rPr>
              <a:t> центральная библиотека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5373216"/>
            <a:ext cx="8568952" cy="1104528"/>
          </a:xfrm>
        </p:spPr>
        <p:txBody>
          <a:bodyPr>
            <a:normAutofit fontScale="85000" lnSpcReduction="10000"/>
          </a:bodyPr>
          <a:lstStyle/>
          <a:p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  <a:t>Никишин Фёдор Кузьмич </a:t>
            </a:r>
            <a:r>
              <a:rPr lang="ru-RU" b="1" dirty="0" smtClean="0">
                <a:solidFill>
                  <a:srgbClr val="002060"/>
                </a:solidFill>
              </a:rPr>
              <a:t>– директор </a:t>
            </a:r>
            <a:r>
              <a:rPr lang="ru-RU" b="1" dirty="0" err="1" smtClean="0">
                <a:solidFill>
                  <a:srgbClr val="002060"/>
                </a:solidFill>
              </a:rPr>
              <a:t>Ривицкого</a:t>
            </a:r>
            <a:r>
              <a:rPr lang="ru-RU" b="1" dirty="0" smtClean="0">
                <a:solidFill>
                  <a:srgbClr val="002060"/>
                </a:solidFill>
              </a:rPr>
              <a:t> химического завода, комиссар партизанского отряда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User\Desktop\Никишины\Никишин Фёдор Кузьмич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63759" y="1567805"/>
            <a:ext cx="3714615" cy="278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83312" y="620688"/>
            <a:ext cx="41764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125 лет со дня рождения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79517" y="4865729"/>
            <a:ext cx="16273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(1901 – 1976)</a:t>
            </a:r>
          </a:p>
        </p:txBody>
      </p:sp>
      <p:pic>
        <p:nvPicPr>
          <p:cNvPr id="7" name="Рисунок 6" descr="https://xn--80abjd7bf.xn--80acgfbsl1azdqr.xn--p1ai/media/gallery/2/f/2f42a1b22468b0e7663d314bd7065d09_900x_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539949" cy="16981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6332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32040" y="908720"/>
            <a:ext cx="4104456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/>
              <a:t>Никишин Фёдор Кузьмич родился 7 апреля 1901 года в Тульской губернии </a:t>
            </a:r>
            <a:r>
              <a:rPr lang="ru-RU" sz="2200" dirty="0" err="1"/>
              <a:t>Чернского</a:t>
            </a:r>
            <a:r>
              <a:rPr lang="ru-RU" sz="2200" dirty="0"/>
              <a:t> уезда. Детство прошло в </a:t>
            </a:r>
            <a:r>
              <a:rPr lang="ru-RU" sz="2200" dirty="0" err="1"/>
              <a:t>Максатихе</a:t>
            </a:r>
            <a:r>
              <a:rPr lang="ru-RU" sz="2200" dirty="0"/>
              <a:t> Тверской губернии. Фёдор Кузьмич был сыном портного, который славился своим искусством на всю округу.</a:t>
            </a:r>
          </a:p>
          <a:p>
            <a:pPr marL="0" indent="0">
              <a:buNone/>
            </a:pPr>
            <a:r>
              <a:rPr lang="ru-RU" sz="2200" dirty="0"/>
              <a:t>Жена Фёдора Кузьмича Мария Ивановна Гладышева была батрачкой. В школе учиться ей не привелось.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https://maksatiha-adm.ru/wp-content/uploads/2023/04/y_49806c60-gigapixel-hq-scale-2_00x-900x395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4732139" cy="2076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324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92080" y="332656"/>
            <a:ext cx="3672408" cy="6336704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/>
              <a:t>В 1924 году Фёдор Кузьмич переехал в Москву, устроился и долго работал на заводе «Серп и Молот», вступил в члены КПСС.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Мария Ивановна в 1926 году с тремя дочками тоже переехала в Москву, к мужу, и стала работать на заводе. Там начала учиться в школе рабочей молодёжи при заводе, где, кроме учёбы, принимала активное участие в общественной работе. </a:t>
            </a:r>
            <a:r>
              <a:rPr lang="ru-RU" dirty="0" smtClean="0"/>
              <a:t>    На </a:t>
            </a:r>
            <a:r>
              <a:rPr lang="ru-RU" dirty="0"/>
              <a:t>заводе «Серп и Молот» она встречалась с Надеждой Константиновной Крупской.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29"/>
          <a:stretch/>
        </p:blipFill>
        <p:spPr bwMode="auto">
          <a:xfrm>
            <a:off x="107504" y="692696"/>
            <a:ext cx="5108151" cy="374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71600" y="4653136"/>
            <a:ext cx="3424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Завод «Серп и Молот»</a:t>
            </a:r>
          </a:p>
        </p:txBody>
      </p:sp>
    </p:spTree>
    <p:extLst>
      <p:ext uri="{BB962C8B-B14F-4D97-AF65-F5344CB8AC3E}">
        <p14:creationId xmlns:p14="http://schemas.microsoft.com/office/powerpoint/2010/main" val="1411710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5356130" y="692696"/>
            <a:ext cx="3330669" cy="576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 smtClean="0"/>
              <a:t>Фёдора </a:t>
            </a:r>
            <a:r>
              <a:rPr lang="ru-RU" sz="2200" dirty="0"/>
              <a:t>Кузьмича за хорошую работу и активную общественную инициативу направили на курсы «Красный директор». После окончания курсов, он был назначен директором </a:t>
            </a:r>
            <a:r>
              <a:rPr lang="ru-RU" sz="2200" dirty="0" err="1"/>
              <a:t>Ривицкого</a:t>
            </a:r>
            <a:r>
              <a:rPr lang="ru-RU" sz="2200" dirty="0"/>
              <a:t> химического завода в </a:t>
            </a:r>
            <a:r>
              <a:rPr lang="ru-RU" sz="2200" dirty="0" err="1"/>
              <a:t>Максатихинском</a:t>
            </a:r>
            <a:r>
              <a:rPr lang="ru-RU" sz="2200" dirty="0"/>
              <a:t> районе Калининской области. </a:t>
            </a:r>
          </a:p>
        </p:txBody>
      </p:sp>
      <p:pic>
        <p:nvPicPr>
          <p:cNvPr id="3" name="Image 1911" descr="C:\Documents and Settings\Администратор\Рабочий стол\музей\лесохим 001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544" y="908720"/>
            <a:ext cx="4176464" cy="302433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14008" y="4077072"/>
            <a:ext cx="3083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/>
              <a:t>Ривицкий</a:t>
            </a:r>
            <a:r>
              <a:rPr lang="ru-RU" b="1" dirty="0"/>
              <a:t> химический завод</a:t>
            </a:r>
          </a:p>
        </p:txBody>
      </p:sp>
    </p:spTree>
    <p:extLst>
      <p:ext uri="{BB962C8B-B14F-4D97-AF65-F5344CB8AC3E}">
        <p14:creationId xmlns:p14="http://schemas.microsoft.com/office/powerpoint/2010/main" val="2888929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32040" y="620688"/>
            <a:ext cx="4032448" cy="5505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/>
              <a:t>В 1932 году вся семья уже из семи человек (трое девочек и двое мальчиков, </a:t>
            </a:r>
            <a:r>
              <a:rPr lang="ru-RU" sz="2200" dirty="0" smtClean="0"/>
              <a:t>ещё </a:t>
            </a:r>
            <a:r>
              <a:rPr lang="ru-RU" sz="2200" dirty="0"/>
              <a:t>одна дочка родилась в 1933 году) переехала на </a:t>
            </a:r>
            <a:r>
              <a:rPr lang="ru-RU" sz="2200" dirty="0" err="1"/>
              <a:t>Ривзавод</a:t>
            </a:r>
            <a:r>
              <a:rPr lang="ru-RU" sz="2200" dirty="0"/>
              <a:t>; вновь очутилась рядом с родными местами. В </a:t>
            </a:r>
            <a:r>
              <a:rPr lang="ru-RU" sz="2200" dirty="0" smtClean="0"/>
              <a:t>посёлке </a:t>
            </a:r>
            <a:r>
              <a:rPr lang="ru-RU" sz="2200" dirty="0"/>
              <a:t>семья прижилась легко, как обычно бывает с добрыми, отзывчивыми, порядочными людьми, всегда готовыми прийти на помощь.</a:t>
            </a:r>
          </a:p>
        </p:txBody>
      </p:sp>
      <p:pic>
        <p:nvPicPr>
          <p:cNvPr id="3" name="Picture 2" descr="C:\Users\Admin\Desktop\100___07\IMG_24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4407663" cy="329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9351" y="400506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Семья Никишиных в 1931 году.  Слева-направо:  Вера, Дуся, Федор Кузьмич, Володя,  Мария Ивановна,  Шура</a:t>
            </a:r>
          </a:p>
        </p:txBody>
      </p:sp>
    </p:spTree>
    <p:extLst>
      <p:ext uri="{BB962C8B-B14F-4D97-AF65-F5344CB8AC3E}">
        <p14:creationId xmlns:p14="http://schemas.microsoft.com/office/powerpoint/2010/main" val="1644722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548680"/>
            <a:ext cx="4038600" cy="557748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/>
              <a:t>Каждый </a:t>
            </a:r>
            <a:r>
              <a:rPr lang="ru-RU" sz="2400" dirty="0" smtClean="0"/>
              <a:t>ребёнок </a:t>
            </a:r>
            <a:r>
              <a:rPr lang="ru-RU" sz="2400" dirty="0"/>
              <a:t>в большой семье был </a:t>
            </a:r>
            <a:r>
              <a:rPr lang="ru-RU" sz="2400" dirty="0" smtClean="0"/>
              <a:t>окружён </a:t>
            </a:r>
            <a:r>
              <a:rPr lang="ru-RU" sz="2400" dirty="0"/>
              <a:t>заботой, вниманием и воспитывался в труде. Дети жили дружно, ходили в лес за грибами и ягодами, помогали маме по хозяйству.  Основную работу по дому и хозяйству (они держали корову, поросят, кур, гусей) выполняла </a:t>
            </a:r>
            <a:r>
              <a:rPr lang="ru-RU" sz="2400" dirty="0" smtClean="0"/>
              <a:t>Мария Ивановна: Фёдор </a:t>
            </a:r>
            <a:r>
              <a:rPr lang="ru-RU" sz="2400" dirty="0"/>
              <a:t>Кузьмич был </a:t>
            </a:r>
            <a:r>
              <a:rPr lang="ru-RU" sz="2400" dirty="0" smtClean="0"/>
              <a:t>всё </a:t>
            </a:r>
            <a:r>
              <a:rPr lang="ru-RU" sz="2400" dirty="0"/>
              <a:t>время занят на заводе, трудился с раннего утра, до позднего вечера. Он был талантливым директором, все его любили и уважали. Завод выполнял план, работал успешно.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" name="Image 1912" descr="C:\Documents and Settings\Администратор\Рабочий стол\музей\лесохим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1140" y="1124744"/>
            <a:ext cx="3816424" cy="333806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58753" y="4750065"/>
            <a:ext cx="3083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/>
              <a:t>Ривицкий</a:t>
            </a:r>
            <a:r>
              <a:rPr lang="ru-RU" b="1" dirty="0"/>
              <a:t> химический завод</a:t>
            </a:r>
          </a:p>
        </p:txBody>
      </p:sp>
    </p:spTree>
    <p:extLst>
      <p:ext uri="{BB962C8B-B14F-4D97-AF65-F5344CB8AC3E}">
        <p14:creationId xmlns:p14="http://schemas.microsoft.com/office/powerpoint/2010/main" val="3292468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8064" y="548680"/>
            <a:ext cx="3538736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2200" dirty="0" smtClean="0"/>
              <a:t>Посёлок </a:t>
            </a:r>
            <a:r>
              <a:rPr lang="ru-RU" sz="2200" dirty="0"/>
              <a:t>стал разрастаться. Под руководством </a:t>
            </a:r>
            <a:r>
              <a:rPr lang="ru-RU" sz="2200" dirty="0" smtClean="0"/>
              <a:t>Фёдора </a:t>
            </a:r>
            <a:r>
              <a:rPr lang="ru-RU" sz="2200" dirty="0"/>
              <a:t>Кузьмича в </a:t>
            </a:r>
            <a:r>
              <a:rPr lang="ru-RU" sz="2200" dirty="0" smtClean="0"/>
              <a:t>нём </a:t>
            </a:r>
            <a:r>
              <a:rPr lang="ru-RU" sz="2200" dirty="0"/>
              <a:t>были построены семилетняя школа, медпункт, ясли-детсад, клуб, баня, столовая для рабочих, спортивная площадка, много жилых домов.    В </a:t>
            </a:r>
            <a:r>
              <a:rPr lang="ru-RU" sz="2200" dirty="0" smtClean="0"/>
              <a:t>посёлке </a:t>
            </a:r>
            <a:r>
              <a:rPr lang="ru-RU" sz="2200" dirty="0"/>
              <a:t>жили дружно и весело. В праздники столы выносили на площадь напротив Дома культуры, и все вместе праздновали, пели песни и танцевали. </a:t>
            </a:r>
          </a:p>
        </p:txBody>
      </p:sp>
      <p:pic>
        <p:nvPicPr>
          <p:cNvPr id="1026" name="Picture 2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27" y="692696"/>
            <a:ext cx="3983831" cy="298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33901" y="3933056"/>
            <a:ext cx="2067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Посёлок </a:t>
            </a:r>
            <a:r>
              <a:rPr lang="ru-RU" b="1" dirty="0" err="1"/>
              <a:t>Ривицкий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8211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52120" y="620688"/>
            <a:ext cx="3034680" cy="550547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2200" dirty="0"/>
              <a:t>В 1941 году фронт находился от </a:t>
            </a:r>
            <a:r>
              <a:rPr lang="ru-RU" sz="2200" dirty="0" err="1"/>
              <a:t>Максатихи</a:t>
            </a:r>
            <a:r>
              <a:rPr lang="ru-RU" sz="2200" dirty="0"/>
              <a:t> на расстоянии 90 километров. В </a:t>
            </a:r>
            <a:r>
              <a:rPr lang="ru-RU" sz="2200" dirty="0" smtClean="0"/>
              <a:t>посёлке </a:t>
            </a:r>
            <a:r>
              <a:rPr lang="ru-RU" sz="2200" dirty="0"/>
              <a:t>стали создаваться партизанские отряды. Федор Кузьмич Никишин стал комиссаром партизанского отряда.</a:t>
            </a:r>
          </a:p>
        </p:txBody>
      </p:sp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9" r="16670"/>
          <a:stretch/>
        </p:blipFill>
        <p:spPr bwMode="auto">
          <a:xfrm>
            <a:off x="583855" y="548680"/>
            <a:ext cx="4564207" cy="383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29841" y="4581128"/>
            <a:ext cx="35390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Город Калинин в декабре 1941-го</a:t>
            </a:r>
          </a:p>
        </p:txBody>
      </p:sp>
    </p:spTree>
    <p:extLst>
      <p:ext uri="{BB962C8B-B14F-4D97-AF65-F5344CB8AC3E}">
        <p14:creationId xmlns:p14="http://schemas.microsoft.com/office/powerpoint/2010/main" val="2234411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27984" y="476672"/>
            <a:ext cx="4464496" cy="6048672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/>
              <a:t> </a:t>
            </a:r>
            <a:r>
              <a:rPr lang="ru-RU" sz="4400" dirty="0"/>
              <a:t>В сентябре 1942 года ЦК комсомола обратился к девушкам Советского Союза добровольно пойти в ряды Красной Армии. </a:t>
            </a:r>
            <a:r>
              <a:rPr lang="ru-RU" sz="4400" dirty="0" smtClean="0"/>
              <a:t>Его дочь Евдокия Фёдоровна </a:t>
            </a:r>
            <a:r>
              <a:rPr lang="ru-RU" sz="4400" dirty="0"/>
              <a:t>откликнулась на призыв, и 10 сентября 1942 года в возрасте 18 лет была зачислена в </a:t>
            </a:r>
            <a:r>
              <a:rPr lang="ru-RU" sz="4400" dirty="0" smtClean="0"/>
              <a:t>224-й </a:t>
            </a:r>
            <a:r>
              <a:rPr lang="ru-RU" sz="4400" dirty="0"/>
              <a:t>Отдельный Зенитный артиллерийский дивизион.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4400" dirty="0" smtClean="0"/>
              <a:t>Боевой </a:t>
            </a:r>
            <a:r>
              <a:rPr lang="ru-RU" sz="4400" dirty="0"/>
              <a:t>дивизион в Крыму имел большие потери. Оставшихся в живых бойцов передислоцировали в Калинин. Здесь он и был пополнен девушками. </a:t>
            </a:r>
            <a:r>
              <a:rPr lang="ru-RU" sz="4400" dirty="0" smtClean="0"/>
              <a:t>Е.Ф</a:t>
            </a:r>
            <a:r>
              <a:rPr lang="ru-RU" sz="4400" dirty="0"/>
              <a:t>. Никишина и одна медицинская сестра были самыми юными из всего состава дивизиона.</a:t>
            </a:r>
          </a:p>
        </p:txBody>
      </p:sp>
      <p:pic>
        <p:nvPicPr>
          <p:cNvPr id="3" name="Image 508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552" y="764704"/>
            <a:ext cx="3503662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039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23928" y="260648"/>
            <a:ext cx="4762872" cy="63367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/>
              <a:t>Дочери Фёдора Кузьмича Вере в 1941 году исполнилось 15 лет. Наравне со взрослыми </a:t>
            </a:r>
            <a:r>
              <a:rPr lang="ru-RU" sz="2200" dirty="0" smtClean="0"/>
              <a:t>её </a:t>
            </a:r>
            <a:r>
              <a:rPr lang="ru-RU" sz="2200" dirty="0"/>
              <a:t>отправили валить лес. Мороз, снег по пояс, из транспорта только бычки и лошади. Младшим </a:t>
            </a:r>
            <a:r>
              <a:rPr lang="ru-RU" sz="2200" dirty="0" smtClean="0"/>
              <a:t>сёстрам </a:t>
            </a:r>
            <a:r>
              <a:rPr lang="ru-RU" sz="2200" dirty="0"/>
              <a:t>она не раз рассказывала, как тяжело им приходилось. У каждого была норма. Деревья сначала валили, потом каждый ствол очищали от сучков, распиливали на «метровки». А над головой </a:t>
            </a:r>
            <a:r>
              <a:rPr lang="ru-RU" sz="2200" dirty="0" smtClean="0"/>
              <a:t>пролетали немецкие </a:t>
            </a:r>
            <a:r>
              <a:rPr lang="ru-RU" sz="2200" dirty="0"/>
              <a:t>самолёты. Они бомбили </a:t>
            </a:r>
            <a:r>
              <a:rPr lang="ru-RU" sz="2200" dirty="0" err="1"/>
              <a:t>Максатиху</a:t>
            </a:r>
            <a:r>
              <a:rPr lang="ru-RU" sz="2200" dirty="0"/>
              <a:t>, и не раз.</a:t>
            </a:r>
          </a:p>
          <a:p>
            <a:pPr marL="0" indent="0">
              <a:buNone/>
            </a:pPr>
            <a:r>
              <a:rPr lang="ru-RU" sz="2200" dirty="0"/>
              <a:t>Мирная жизнь Веры Фёдоровны Никишиной была тесно связана с клубной работой. От отца она взяла талант организаторских способностей.</a:t>
            </a:r>
          </a:p>
        </p:txBody>
      </p:sp>
      <p:pic>
        <p:nvPicPr>
          <p:cNvPr id="5" name="Image 38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3568" y="1268760"/>
            <a:ext cx="2808312" cy="301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873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404664"/>
            <a:ext cx="4038600" cy="572149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/>
              <a:t>С дивизионом Евдокия  прошла всю войну -  Калининскую, Великолукскую области, Латвию, Польшу. Победу встретила в </a:t>
            </a:r>
            <a:r>
              <a:rPr lang="ru-RU" sz="2400" dirty="0" err="1"/>
              <a:t>Торне</a:t>
            </a:r>
            <a:r>
              <a:rPr lang="ru-RU" sz="2400" dirty="0"/>
              <a:t> (Польша). В этот Великий день, вместе со всей Страной,  плакала от радости. </a:t>
            </a:r>
          </a:p>
          <a:p>
            <a:pPr marL="0" indent="0">
              <a:buNone/>
            </a:pPr>
            <a:r>
              <a:rPr lang="ru-RU" sz="2400" dirty="0" smtClean="0"/>
              <a:t>В </a:t>
            </a:r>
            <a:r>
              <a:rPr lang="ru-RU" sz="2400" dirty="0"/>
              <a:t>августе 1945 года она была  демобилизована, сразу поехала в Москву и успешно сдала экзамены в Московский Областной Педагогический Институт имени Н.К. Крупской, поступив на биологический факультет.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" name="Image 635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59" y="764704"/>
            <a:ext cx="3295101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8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76056" y="476672"/>
            <a:ext cx="3610744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2200" dirty="0"/>
              <a:t>В 1946 году в семье произошли трагические события: умерла </a:t>
            </a:r>
            <a:r>
              <a:rPr lang="ru-RU" sz="2200" dirty="0" smtClean="0"/>
              <a:t>Мария Ивановна, </a:t>
            </a:r>
            <a:r>
              <a:rPr lang="ru-RU" sz="2200" dirty="0"/>
              <a:t>а вскоре и старшая </a:t>
            </a:r>
            <a:r>
              <a:rPr lang="ru-RU" sz="2200" dirty="0" smtClean="0"/>
              <a:t>дочь. Фёдор Кузьмич вернулся </a:t>
            </a:r>
            <a:r>
              <a:rPr lang="ru-RU" sz="2200" dirty="0"/>
              <a:t>из партизанских болот совсем больным. </a:t>
            </a:r>
            <a:endParaRPr lang="ru-RU" sz="2200" dirty="0" smtClean="0"/>
          </a:p>
          <a:p>
            <a:pPr marL="0" indent="0">
              <a:buNone/>
            </a:pPr>
            <a:r>
              <a:rPr lang="ru-RU" sz="2200" dirty="0" smtClean="0"/>
              <a:t>Он прошёл всю войну и вернулся домой живым, но уже никогда не будет чувствовать себя здоровым.</a:t>
            </a:r>
            <a:endParaRPr lang="ru-RU" sz="2200" dirty="0"/>
          </a:p>
        </p:txBody>
      </p:sp>
      <p:pic>
        <p:nvPicPr>
          <p:cNvPr id="3" name="Picture 2" descr="https://avatars.mds.yandex.net/i?id=2d2b1addb490d47192ba12ff8f7ca40031f36aa1-9228595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052736"/>
            <a:ext cx="406717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280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flipH="1">
            <a:off x="4860032" y="764704"/>
            <a:ext cx="4032448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Евдокия </a:t>
            </a:r>
            <a:r>
              <a:rPr lang="ru-RU" sz="2200" dirty="0" smtClean="0"/>
              <a:t>Фёдоровна </a:t>
            </a:r>
            <a:r>
              <a:rPr lang="ru-RU" sz="2200" dirty="0"/>
              <a:t>стала старшей в семье. Она училась очно и начала работать в институте в зоологической лаборатории, помогая своим младшим четверым братьям и </a:t>
            </a:r>
            <a:r>
              <a:rPr lang="ru-RU" sz="2200" dirty="0" smtClean="0"/>
              <a:t>сёстрам</a:t>
            </a:r>
            <a:r>
              <a:rPr lang="ru-RU" sz="2200" dirty="0"/>
              <a:t>, которых она взяла под </a:t>
            </a:r>
            <a:r>
              <a:rPr lang="ru-RU" sz="2200" dirty="0" smtClean="0"/>
              <a:t>своё </a:t>
            </a:r>
            <a:r>
              <a:rPr lang="ru-RU" sz="2200" dirty="0"/>
              <a:t>крыло. Перевезла к себе в общежитие, выхлопотав маленькую комнатку. На последние деньги  водила их в театр, филармонию, на выставки, учила.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620688"/>
            <a:ext cx="4338333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3251" y="38610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На занятиях в МОПИ . Евдокия </a:t>
            </a:r>
            <a:r>
              <a:rPr lang="ru-RU" b="1" dirty="0" smtClean="0"/>
              <a:t>Фёдоровна во </a:t>
            </a:r>
            <a:r>
              <a:rPr lang="ru-RU" b="1" dirty="0"/>
              <a:t>2 ряду слева</a:t>
            </a:r>
          </a:p>
        </p:txBody>
      </p:sp>
    </p:spTree>
    <p:extLst>
      <p:ext uri="{BB962C8B-B14F-4D97-AF65-F5344CB8AC3E}">
        <p14:creationId xmlns:p14="http://schemas.microsoft.com/office/powerpoint/2010/main" val="4108455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08104" y="476672"/>
            <a:ext cx="3456384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/>
              <a:t>Старшее поколение </a:t>
            </a:r>
            <a:r>
              <a:rPr lang="ru-RU" sz="2200" dirty="0" err="1"/>
              <a:t>максатихинцев</a:t>
            </a:r>
            <a:r>
              <a:rPr lang="ru-RU" sz="2200" dirty="0"/>
              <a:t> помнит Веру Фёдоровну Никишину. А помнят потому, что уж очень заметный след в жизни посёлка она оставила благодаря своему замечательному характеру и неуёмной работе на посту директора Дома</a:t>
            </a:r>
          </a:p>
          <a:p>
            <a:pPr marL="0" indent="0">
              <a:buNone/>
            </a:pPr>
            <a:r>
              <a:rPr lang="ru-RU" sz="2200" dirty="0"/>
              <a:t>культуры.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19944" y="1781200"/>
            <a:ext cx="4028256" cy="44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6" name="Image 44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2" y="439798"/>
            <a:ext cx="5212499" cy="331236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99761" y="38610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Слева направо: Универмаг, вход в Дом культуры, Райисполком. 60-е годы.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2123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97676" y="116632"/>
            <a:ext cx="4966811" cy="6552728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000" dirty="0"/>
              <a:t>А потом Фёдора Кузьмича перевели в </a:t>
            </a:r>
            <a:r>
              <a:rPr lang="ru-RU" sz="2000" dirty="0" err="1"/>
              <a:t>Максатиху</a:t>
            </a:r>
            <a:r>
              <a:rPr lang="ru-RU" sz="2000" dirty="0"/>
              <a:t>. Когда его внук Володя учился в </a:t>
            </a:r>
            <a:r>
              <a:rPr lang="ru-RU" sz="2000" dirty="0" err="1"/>
              <a:t>Максатихинской</a:t>
            </a:r>
            <a:r>
              <a:rPr lang="ru-RU" sz="2000" dirty="0"/>
              <a:t> восьмилетней школе (школа № 2) с 1961 года по 1966 год, он был примерным учеником, а Фёдор Кузьмич входил в состав родительского комитета школы. В жизни школы он оставил глубокий след в работе с трудными детьми.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000" dirty="0"/>
              <a:t>Фёдор Кузьмич обладал даром подхода к трудным подросткам и положительного на них влияния. Это был настоящий человек, патриот, коммунист. Родители многих учеников благодарили его за доброжелательное отношение к детям. Впоследствии бывшие трудные подростки становились ответственными и уважаемыми людьми.</a:t>
            </a:r>
          </a:p>
          <a:p>
            <a:pPr marL="0" indent="0">
              <a:buNone/>
            </a:pPr>
            <a:endParaRPr lang="ru-RU" sz="2000" dirty="0"/>
          </a:p>
        </p:txBody>
      </p:sp>
      <p:pic>
        <p:nvPicPr>
          <p:cNvPr id="3" name="Image 25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24" y="1484784"/>
            <a:ext cx="3981653" cy="238658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024" y="4005064"/>
            <a:ext cx="39816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/>
              <a:t>Максатихинская</a:t>
            </a:r>
            <a:r>
              <a:rPr lang="ru-RU" b="1" dirty="0"/>
              <a:t> восьмилетняя школа (школа № 2)</a:t>
            </a:r>
          </a:p>
        </p:txBody>
      </p:sp>
    </p:spTree>
    <p:extLst>
      <p:ext uri="{BB962C8B-B14F-4D97-AF65-F5344CB8AC3E}">
        <p14:creationId xmlns:p14="http://schemas.microsoft.com/office/powerpoint/2010/main" val="3604486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45967" y="188640"/>
            <a:ext cx="5590529" cy="6408712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800" dirty="0" smtClean="0"/>
              <a:t>Большой след оставил Фёдор Кузьмич на </a:t>
            </a:r>
            <a:r>
              <a:rPr lang="ru-RU" sz="1800" dirty="0" err="1" smtClean="0"/>
              <a:t>Максатихинской</a:t>
            </a:r>
            <a:r>
              <a:rPr lang="ru-RU" sz="1800" dirty="0" smtClean="0"/>
              <a:t> земле. </a:t>
            </a:r>
            <a:r>
              <a:rPr lang="ru-RU" sz="1800" dirty="0" smtClean="0"/>
              <a:t>Старший сын Владимир Фёдорович (1928 – 1996 гг.) был военным, вышел в отставку в звании полковника и служил долгое время в Нарьян-Маре. Младший сын Юрий Фёдорович (1930 – 1997 гг.) тоже служил в рядах Советской Армии, вышел в отставку в звании майора. Его </a:t>
            </a:r>
            <a:r>
              <a:rPr lang="ru-RU" sz="1800" dirty="0" smtClean="0"/>
              <a:t>дочь Евдокия Фёдоровна Никишина стала профессором, преподавала в высших учебных заведениях страны. Её сын Алексей Витальевич стал известным художником, дочь – Галина Витальевна – кандидат биологических наук, доцент. Его внук Никишин Владимир Павлович стал известным учёным, доктором биологических наук. Правнуки Фёдора Кузьмича продолжают династию биологов, занимают руководящие посты</a:t>
            </a:r>
            <a:r>
              <a:rPr lang="ru-RU" sz="1800" dirty="0" smtClean="0"/>
              <a:t>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800" dirty="0"/>
              <a:t>В</a:t>
            </a:r>
            <a:r>
              <a:rPr lang="ru-RU" sz="1800" dirty="0" smtClean="0"/>
              <a:t>се </a:t>
            </a:r>
            <a:r>
              <a:rPr lang="ru-RU" sz="1800" dirty="0"/>
              <a:t>члены семьи воспитывались в труде и передали этот образ жизни своим </a:t>
            </a:r>
            <a:r>
              <a:rPr lang="ru-RU" sz="1800" dirty="0" smtClean="0"/>
              <a:t>детям.</a:t>
            </a:r>
            <a:endParaRPr lang="ru-RU" sz="1800" dirty="0" smtClean="0"/>
          </a:p>
          <a:p>
            <a:pPr marL="0" indent="0">
              <a:lnSpc>
                <a:spcPct val="110000"/>
              </a:lnSpc>
              <a:buNone/>
            </a:pPr>
            <a:r>
              <a:rPr lang="ru-RU" sz="1800" dirty="0" smtClean="0"/>
              <a:t>Традиции воспитания, заложенные в большой и дружной семье Никишиных, укрепляют связь между поколениями, которые объединяют семью, передают культурные и нравственные ценности.</a:t>
            </a: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3" name="Image 7618" descr="Никишин Владимир Павлович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544" y="908720"/>
            <a:ext cx="2414270" cy="29457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4005064"/>
            <a:ext cx="3275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Никишин Владимир Павлович</a:t>
            </a:r>
          </a:p>
        </p:txBody>
      </p:sp>
    </p:spTree>
    <p:extLst>
      <p:ext uri="{BB962C8B-B14F-4D97-AF65-F5344CB8AC3E}">
        <p14:creationId xmlns:p14="http://schemas.microsoft.com/office/powerpoint/2010/main" val="2994622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3528" y="332656"/>
            <a:ext cx="8363272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Составитель Т. Розанова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Библиография:</a:t>
            </a:r>
          </a:p>
          <a:p>
            <a:pPr marL="0" lvl="0" indent="0">
              <a:buNone/>
            </a:pPr>
            <a:r>
              <a:rPr lang="ru-RU" sz="1800" dirty="0" smtClean="0"/>
              <a:t>1. Сивакова </a:t>
            </a:r>
            <a:r>
              <a:rPr lang="ru-RU" sz="1800" dirty="0"/>
              <a:t>М. </a:t>
            </a:r>
            <a:r>
              <a:rPr lang="ru-RU" sz="1800" dirty="0" err="1"/>
              <a:t>Максатихинская</a:t>
            </a:r>
            <a:r>
              <a:rPr lang="ru-RU" sz="1800" dirty="0"/>
              <a:t> ветвь Никишиных // Тверская жизнь. – 2011. – 2 июля. – с. 7</a:t>
            </a:r>
          </a:p>
          <a:p>
            <a:pPr marL="0" lvl="0" indent="0">
              <a:buNone/>
            </a:pPr>
            <a:r>
              <a:rPr lang="ru-RU" sz="1800" dirty="0" smtClean="0"/>
              <a:t>2. Две </a:t>
            </a:r>
            <a:r>
              <a:rPr lang="ru-RU" sz="1800" dirty="0"/>
              <a:t>Веры Фёдора Кузьмича. - </a:t>
            </a:r>
            <a:r>
              <a:rPr lang="ru-RU" sz="1800" u="sng" dirty="0">
                <a:hlinkClick r:id="rId2"/>
              </a:rPr>
              <a:t>https://tver.bezformata.com/listnews/dve-veri-</a:t>
            </a:r>
            <a:r>
              <a:rPr lang="ru-RU" sz="1800" dirty="0">
                <a:hlinkClick r:id="rId2"/>
              </a:rPr>
              <a:t>fedora-kuzmicha/37380360</a:t>
            </a:r>
            <a:r>
              <a:rPr lang="ru-RU" sz="1800" dirty="0" smtClean="0">
                <a:hlinkClick r:id="rId2"/>
              </a:rPr>
              <a:t>/</a:t>
            </a:r>
            <a:endParaRPr lang="ru-RU" sz="1800" dirty="0" smtClean="0"/>
          </a:p>
          <a:p>
            <a:pPr marL="0" lvl="0" indent="0">
              <a:buNone/>
            </a:pPr>
            <a:endParaRPr lang="ru-RU" sz="1800" dirty="0"/>
          </a:p>
          <a:p>
            <a:pPr marL="0" lvl="0" indent="0">
              <a:buNone/>
            </a:pPr>
            <a:r>
              <a:rPr lang="ru-RU" sz="1800" dirty="0" smtClean="0"/>
              <a:t>Библиотека благодарит за предоставленные материалы </a:t>
            </a:r>
            <a:r>
              <a:rPr lang="ru-RU" sz="1800" b="1" dirty="0" smtClean="0"/>
              <a:t>Галину Витальевну Голубеву </a:t>
            </a:r>
            <a:r>
              <a:rPr lang="ru-RU" sz="1800" dirty="0" smtClean="0"/>
              <a:t>– дочь Евдокии Фёдоровны Никишиной, </a:t>
            </a:r>
            <a:r>
              <a:rPr lang="ru-RU" sz="1800" dirty="0"/>
              <a:t>кандидата биологических наук, </a:t>
            </a:r>
            <a:r>
              <a:rPr lang="ru-RU" sz="1800" dirty="0" smtClean="0"/>
              <a:t>доцента.</a:t>
            </a:r>
            <a:endParaRPr lang="ru-RU" sz="1800" dirty="0"/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6782237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1217</Words>
  <Application>Microsoft Office PowerPoint</Application>
  <PresentationFormat>Экран (4:3)</PresentationFormat>
  <Paragraphs>46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Максатихинская центральная библиотека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Максатихинская центральная библиотека</dc:title>
  <dc:creator>User</dc:creator>
  <cp:lastModifiedBy>User</cp:lastModifiedBy>
  <cp:revision>30</cp:revision>
  <dcterms:created xsi:type="dcterms:W3CDTF">2026-05-05T08:07:19Z</dcterms:created>
  <dcterms:modified xsi:type="dcterms:W3CDTF">2026-05-12T08:02:26Z</dcterms:modified>
</cp:coreProperties>
</file>