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00" r:id="rId3"/>
    <p:sldId id="268" r:id="rId4"/>
    <p:sldId id="317" r:id="rId5"/>
    <p:sldId id="318" r:id="rId6"/>
    <p:sldId id="320" r:id="rId7"/>
    <p:sldId id="295" r:id="rId8"/>
    <p:sldId id="322" r:id="rId9"/>
    <p:sldId id="336" r:id="rId10"/>
    <p:sldId id="325" r:id="rId11"/>
    <p:sldId id="337" r:id="rId12"/>
    <p:sldId id="338" r:id="rId13"/>
    <p:sldId id="339" r:id="rId14"/>
    <p:sldId id="331" r:id="rId15"/>
    <p:sldId id="330" r:id="rId16"/>
    <p:sldId id="334" r:id="rId17"/>
    <p:sldId id="343" r:id="rId18"/>
    <p:sldId id="341" r:id="rId19"/>
    <p:sldId id="335" r:id="rId20"/>
    <p:sldId id="340" r:id="rId21"/>
    <p:sldId id="283" r:id="rId22"/>
    <p:sldId id="29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5B123-0680-4709-8541-D4A0F10503AC}" type="datetimeFigureOut">
              <a:rPr lang="ru-RU" smtClean="0"/>
              <a:t>23.08.2019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8FE79-6B83-4E23-ACDB-39D3A7F89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821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8FE79-6B83-4E23-ACDB-39D3A7F896A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096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0E73F3E-6C1B-4306-8192-622A424E136A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7324D7-2C0A-446B-A45B-14DCE0F682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akra-city.ru/tverskaya_usadiba/vol_1/0029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359898"/>
            <a:ext cx="7344816" cy="141291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Вас не тянет</a:t>
            </a:r>
            <a:b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 </a:t>
            </a:r>
            <a:r>
              <a:rPr lang="ru-RU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Максатиху</a:t>
            </a:r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71934" y="4071942"/>
            <a:ext cx="4500594" cy="2428892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</a:p>
          <a:p>
            <a:endParaRPr lang="ru-RU" b="1" dirty="0" smtClean="0">
              <a:solidFill>
                <a:schemeClr val="accent3"/>
              </a:solidFill>
            </a:endParaRPr>
          </a:p>
          <a:p>
            <a:endParaRPr lang="ru-RU" b="1" dirty="0" smtClean="0">
              <a:solidFill>
                <a:schemeClr val="accent3"/>
              </a:solidFill>
            </a:endParaRPr>
          </a:p>
          <a:p>
            <a:pPr algn="ctr"/>
            <a:r>
              <a:rPr lang="ru-RU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chemeClr val="accent3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1285852" y="1833849"/>
            <a:ext cx="2346892" cy="4000528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://litmap.tvercult.ru/maksatihinsky/maksatiha_vokz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6098" y="2636912"/>
            <a:ext cx="4138725" cy="253841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632744" y="5834377"/>
            <a:ext cx="5331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А.П.Чехов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и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А.С.Суворин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Максатихе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Портрет </a:t>
            </a:r>
            <a:br>
              <a:rPr lang="ru-RU" b="1" i="1" dirty="0" smtClean="0"/>
            </a:br>
            <a:r>
              <a:rPr lang="ru-RU" b="1" i="1" dirty="0" smtClean="0"/>
              <a:t>Алексея  Сергеевича  Суворина,</a:t>
            </a:r>
            <a:br>
              <a:rPr lang="ru-RU" b="1" i="1" dirty="0" smtClean="0"/>
            </a:br>
            <a:r>
              <a:rPr lang="ru-RU" b="1" i="1" dirty="0" smtClean="0"/>
              <a:t>художник О. Э. </a:t>
            </a:r>
            <a:r>
              <a:rPr lang="ru-RU" b="1" i="1" dirty="0" err="1" smtClean="0"/>
              <a:t>Браз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785926"/>
            <a:ext cx="3643338" cy="4718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Железнодорожный вокзал </a:t>
            </a:r>
            <a:br>
              <a:rPr lang="ru-RU" dirty="0" smtClean="0"/>
            </a:br>
            <a:r>
              <a:rPr lang="ru-RU" dirty="0" smtClean="0"/>
              <a:t>ст. Максатиха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776" y="1844824"/>
            <a:ext cx="593292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293096"/>
            <a:ext cx="3384376" cy="2160240"/>
          </a:xfrm>
        </p:spPr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А.П.Чехов</a:t>
            </a:r>
            <a:r>
              <a:rPr lang="ru-RU" b="1" dirty="0" smtClean="0">
                <a:solidFill>
                  <a:srgbClr val="C00000"/>
                </a:solidFill>
              </a:rPr>
              <a:t>  приехал в </a:t>
            </a:r>
            <a:r>
              <a:rPr lang="ru-RU" b="1" dirty="0" err="1">
                <a:solidFill>
                  <a:srgbClr val="C00000"/>
                </a:solidFill>
              </a:rPr>
              <a:t>М</a:t>
            </a:r>
            <a:r>
              <a:rPr lang="ru-RU" b="1" dirty="0" err="1" smtClean="0">
                <a:solidFill>
                  <a:srgbClr val="C00000"/>
                </a:solidFill>
              </a:rPr>
              <a:t>аксатиху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 marL="82296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20 июля 1896г.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Михаил Павлович Чехов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49" y="1387355"/>
            <a:ext cx="3767736" cy="504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48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Антон Павлович Чехов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31"/>
          <a:stretch/>
        </p:blipFill>
        <p:spPr bwMode="auto">
          <a:xfrm>
            <a:off x="2401618" y="1340768"/>
            <a:ext cx="518809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46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М.П. Чехов и О.Г. Чехова (</a:t>
            </a:r>
            <a:r>
              <a:rPr lang="ru-RU" dirty="0" err="1"/>
              <a:t>Владыкина</a:t>
            </a:r>
            <a:r>
              <a:rPr lang="ru-RU" dirty="0"/>
              <a:t>). Ярославль, 1896.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Елена\Рабочий стол\Чехов  в Максатихе\М.П.Чехов и О.Г.Чехо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10" y="1628800"/>
            <a:ext cx="4044148" cy="466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3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Киоск на платформе ж/</a:t>
            </a:r>
            <a:r>
              <a:rPr lang="ru-RU" dirty="0" err="1" smtClean="0">
                <a:solidFill>
                  <a:srgbClr val="C00000"/>
                </a:solidFill>
              </a:rPr>
              <a:t>д</a:t>
            </a:r>
            <a:r>
              <a:rPr lang="ru-RU" dirty="0" smtClean="0">
                <a:solidFill>
                  <a:srgbClr val="C00000"/>
                </a:solidFill>
              </a:rPr>
              <a:t> станции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29256" y="1447800"/>
            <a:ext cx="3504432" cy="48006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Издатель А.С.Суворин организовал  на станциях железной дороги киоски по продаже газет, журналов и книг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Железная дорога (поезда, паровозы, локомотивы, вагоны) - Киоск на платформе станции Старый Оскол."/>
          <p:cNvPicPr>
            <a:picLocks noChangeAspect="1" noChangeArrowheads="1"/>
          </p:cNvPicPr>
          <p:nvPr/>
        </p:nvPicPr>
        <p:blipFill>
          <a:blip r:embed="rId2" cstate="print"/>
          <a:srcRect t="4483" r="3704" b="4356"/>
          <a:stretch>
            <a:fillRect/>
          </a:stretch>
        </p:blipFill>
        <p:spPr bwMode="auto">
          <a:xfrm>
            <a:off x="1643042" y="2000240"/>
            <a:ext cx="3143272" cy="3687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Деревня Маслёнка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14488"/>
            <a:ext cx="7072362" cy="432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592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357298"/>
            <a:ext cx="7215238" cy="5072098"/>
          </a:xfrm>
          <a:solidFill>
            <a:srgbClr val="FFC000"/>
          </a:solidFill>
        </p:spPr>
        <p:txBody>
          <a:bodyPr>
            <a:normAutofit fontScale="62500" lnSpcReduction="20000"/>
          </a:bodyPr>
          <a:lstStyle/>
          <a:p>
            <a:r>
              <a:rPr lang="ru-RU" b="1" u="sng" dirty="0" smtClean="0"/>
              <a:t>МАСЛЕНКА. </a:t>
            </a:r>
            <a:r>
              <a:rPr lang="ru-RU" b="1" u="sng" dirty="0" err="1" smtClean="0"/>
              <a:t>Рыбинская</a:t>
            </a:r>
            <a:r>
              <a:rPr lang="ru-RU" b="1" u="sng" dirty="0" smtClean="0"/>
              <a:t> (Максатихинская) вол. </a:t>
            </a:r>
            <a:r>
              <a:rPr lang="ru-RU" b="1" u="sng" dirty="0" err="1" smtClean="0"/>
              <a:t>Бежецкий</a:t>
            </a:r>
            <a:r>
              <a:rPr lang="ru-RU" b="1" u="sng" dirty="0" smtClean="0"/>
              <a:t> уезд.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Владел. - </a:t>
            </a:r>
            <a:r>
              <a:rPr lang="ru-RU" dirty="0" err="1" smtClean="0"/>
              <a:t>Мальковские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Наиболее известная (крупная) усадьба владельцев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  <a:hlinkClick r:id="rId2"/>
              </a:rPr>
              <a:t>РЫБИНСКОЕ. </a:t>
            </a:r>
            <a:r>
              <a:rPr lang="ru-RU" dirty="0" err="1" smtClean="0">
                <a:solidFill>
                  <a:srgbClr val="C00000"/>
                </a:solidFill>
                <a:hlinkClick r:id="rId2"/>
              </a:rPr>
              <a:t>Рыбинская</a:t>
            </a:r>
            <a:r>
              <a:rPr lang="ru-RU" dirty="0" smtClean="0">
                <a:solidFill>
                  <a:srgbClr val="C00000"/>
                </a:solidFill>
                <a:hlinkClick r:id="rId2"/>
              </a:rPr>
              <a:t> (Максатихинская) вол. </a:t>
            </a:r>
            <a:r>
              <a:rPr lang="ru-RU" dirty="0" err="1" smtClean="0">
                <a:solidFill>
                  <a:srgbClr val="C00000"/>
                </a:solidFill>
                <a:hlinkClick r:id="rId2"/>
              </a:rPr>
              <a:t>Бежецкий</a:t>
            </a:r>
            <a:r>
              <a:rPr lang="ru-RU" dirty="0" smtClean="0">
                <a:solidFill>
                  <a:srgbClr val="C00000"/>
                </a:solidFill>
                <a:hlinkClick r:id="rId2"/>
              </a:rPr>
              <a:t> уезд.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Описи живого и мертвого сельскохозяйственного инвентаря в имении генерала Н. Н. </a:t>
            </a:r>
            <a:r>
              <a:rPr lang="ru-RU" dirty="0" err="1" smtClean="0"/>
              <a:t>Мальковского</a:t>
            </a:r>
            <a:r>
              <a:rPr lang="ru-RU" dirty="0" smtClean="0"/>
              <a:t> при д. Масленка. 22 дек. 1917 г.- ГАТО. Ф. Р-200. Оп. 1. Д. 3. Л. 1.</a:t>
            </a:r>
            <a:br>
              <a:rPr lang="ru-RU" dirty="0" smtClean="0"/>
            </a:br>
            <a:r>
              <a:rPr lang="ru-RU" dirty="0" smtClean="0"/>
              <a:t>- Учетная ведомость имения. 1918 г. - Там же. Л. 7.</a:t>
            </a:r>
            <a:br>
              <a:rPr lang="ru-RU" dirty="0" smtClean="0"/>
            </a:br>
            <a:r>
              <a:rPr lang="ru-RU" dirty="0" smtClean="0"/>
              <a:t>- Дело о принятии на учет движимого и недвижимого имущества дачи "Масленка", принадлежавшего ранее Алексею Николаевичу </a:t>
            </a:r>
            <a:r>
              <a:rPr lang="ru-RU" dirty="0" err="1" smtClean="0"/>
              <a:t>Мальковскому</a:t>
            </a:r>
            <a:r>
              <a:rPr lang="ru-RU" dirty="0" smtClean="0"/>
              <a:t>, проданное им же гражданину г. Бежецка </a:t>
            </a:r>
            <a:r>
              <a:rPr lang="ru-RU" dirty="0" err="1" smtClean="0"/>
              <a:t>Шамшеву</a:t>
            </a:r>
            <a:r>
              <a:rPr lang="ru-RU" dirty="0" smtClean="0"/>
              <a:t>. 1918 г. - Там же. Д. 40. - 4 л.</a:t>
            </a:r>
            <a:br>
              <a:rPr lang="ru-RU" dirty="0" smtClean="0"/>
            </a:br>
            <a:r>
              <a:rPr lang="ru-RU" dirty="0" smtClean="0"/>
              <a:t>- Яковлева И. А. П. Чехов и А. С. Суворин - в Максатихе // Призыв Ильича. - 1986. - 3 июня.</a:t>
            </a:r>
            <a:br>
              <a:rPr lang="ru-RU" dirty="0" smtClean="0"/>
            </a:br>
            <a:r>
              <a:rPr lang="ru-RU" dirty="0" smtClean="0"/>
              <a:t>Хутор Масленка принадлежал А. С. Суворину.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© Научная библиотека </a:t>
            </a:r>
            <a:r>
              <a:rPr lang="ru-RU" b="1" dirty="0" err="1" smtClean="0"/>
              <a:t>ТвГУ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52"/>
            <a:ext cx="5715040" cy="110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4215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74638"/>
            <a:ext cx="7504960" cy="1582726"/>
          </a:xfrm>
        </p:spPr>
        <p:txBody>
          <a:bodyPr/>
          <a:lstStyle/>
          <a:p>
            <a:pPr algn="ctr"/>
            <a:r>
              <a:rPr lang="ru-RU" dirty="0" smtClean="0"/>
              <a:t>Путь в Рыбинское.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0430" y="2143116"/>
            <a:ext cx="5143536" cy="4105284"/>
          </a:xfrm>
        </p:spPr>
        <p:txBody>
          <a:bodyPr/>
          <a:lstStyle/>
          <a:p>
            <a:r>
              <a:rPr lang="ru-RU" dirty="0" smtClean="0"/>
              <a:t>Версия  Доктора филологических наук, профессора  кафедры истории русской литературы Тверского университета</a:t>
            </a:r>
          </a:p>
          <a:p>
            <a:pPr>
              <a:buNone/>
            </a:pPr>
            <a:r>
              <a:rPr lang="ru-RU" dirty="0" smtClean="0"/>
              <a:t>М.В.Строганова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http://plimp.ru/share/609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95" r="15966"/>
          <a:stretch/>
        </p:blipFill>
        <p:spPr bwMode="auto">
          <a:xfrm>
            <a:off x="539552" y="2348880"/>
            <a:ext cx="2903716" cy="237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93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500174"/>
            <a:ext cx="7429552" cy="500066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47500" lnSpcReduction="20000"/>
          </a:bodyPr>
          <a:lstStyle/>
          <a:p>
            <a:r>
              <a:rPr lang="ru-RU" sz="4500" b="1" u="sng" dirty="0" smtClean="0"/>
              <a:t>ТАСИНО (РЫБИНСКОЕ). </a:t>
            </a:r>
            <a:r>
              <a:rPr lang="ru-RU" sz="4500" b="1" u="sng" dirty="0" err="1" smtClean="0"/>
              <a:t>Рыбинская</a:t>
            </a:r>
            <a:r>
              <a:rPr lang="ru-RU" sz="4500" b="1" u="sng" dirty="0" smtClean="0"/>
              <a:t> вол. </a:t>
            </a:r>
            <a:r>
              <a:rPr lang="ru-RU" sz="4500" b="1" u="sng" dirty="0" err="1" smtClean="0"/>
              <a:t>Бежецкий</a:t>
            </a:r>
            <a:r>
              <a:rPr lang="ru-RU" sz="4500" b="1" u="sng" dirty="0" smtClean="0"/>
              <a:t> уезд.</a:t>
            </a:r>
            <a:r>
              <a:rPr lang="ru-RU" sz="4500" dirty="0" smtClean="0"/>
              <a:t/>
            </a:r>
            <a:br>
              <a:rPr lang="ru-RU" sz="4500" dirty="0" smtClean="0"/>
            </a:br>
            <a:r>
              <a:rPr lang="ru-RU" sz="4500" dirty="0" smtClean="0"/>
              <a:t>Владел. - </a:t>
            </a:r>
            <a:r>
              <a:rPr lang="ru-RU" sz="4500" dirty="0" err="1" smtClean="0"/>
              <a:t>Нежинские</a:t>
            </a:r>
            <a:r>
              <a:rPr lang="ru-RU" sz="45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Последн</a:t>
            </a:r>
            <a:r>
              <a:rPr lang="ru-RU" dirty="0" smtClean="0"/>
              <a:t>. владел. - </a:t>
            </a:r>
            <a:r>
              <a:rPr lang="ru-RU" dirty="0" err="1" smtClean="0"/>
              <a:t>Нежинский</a:t>
            </a:r>
            <a:r>
              <a:rPr lang="ru-RU" dirty="0" smtClean="0"/>
              <a:t> В. А.</a:t>
            </a:r>
            <a:br>
              <a:rPr lang="ru-RU" dirty="0" smtClean="0"/>
            </a:br>
            <a:r>
              <a:rPr lang="ru-RU" dirty="0" smtClean="0"/>
              <a:t>Усадьба уничтожена в 1917-1918 гг.</a:t>
            </a:r>
            <a:br>
              <a:rPr lang="ru-RU" dirty="0" smtClean="0"/>
            </a:br>
            <a:r>
              <a:rPr lang="ru-RU" dirty="0" smtClean="0"/>
              <a:t>- Списки лиц деревень </a:t>
            </a:r>
            <a:r>
              <a:rPr lang="ru-RU" dirty="0" err="1" smtClean="0"/>
              <a:t>Кудрявцево</a:t>
            </a:r>
            <a:r>
              <a:rPr lang="ru-RU" dirty="0" smtClean="0"/>
              <a:t> и Рыбинское </a:t>
            </a:r>
            <a:r>
              <a:rPr lang="ru-RU" dirty="0" err="1" smtClean="0"/>
              <a:t>Заручье</a:t>
            </a:r>
            <a:r>
              <a:rPr lang="ru-RU" dirty="0" smtClean="0"/>
              <a:t>, </a:t>
            </a:r>
            <a:r>
              <a:rPr lang="ru-RU" dirty="0" err="1" smtClean="0"/>
              <a:t>Рыбинской</a:t>
            </a:r>
            <a:r>
              <a:rPr lang="ru-RU" dirty="0" smtClean="0"/>
              <a:t> вол. </a:t>
            </a:r>
            <a:r>
              <a:rPr lang="ru-RU" dirty="0" err="1" smtClean="0"/>
              <a:t>Бежецкого</a:t>
            </a:r>
            <a:r>
              <a:rPr lang="ru-RU" dirty="0" smtClean="0"/>
              <a:t> у., производивших разгром и кражу имущества в доме и усадьбе </a:t>
            </a:r>
            <a:r>
              <a:rPr lang="ru-RU" dirty="0" err="1" smtClean="0"/>
              <a:t>Тасино</a:t>
            </a:r>
            <a:r>
              <a:rPr lang="ru-RU" dirty="0" smtClean="0"/>
              <a:t> бывшего помещика В. А. </a:t>
            </a:r>
            <a:r>
              <a:rPr lang="ru-RU" dirty="0" err="1" smtClean="0"/>
              <a:t>Нежинского</a:t>
            </a:r>
            <a:r>
              <a:rPr lang="ru-RU" dirty="0" smtClean="0"/>
              <a:t>. 17 дек. 1917 г.- ГАТО. Ф. Р-200. Оп. 1. Д. 47. Л. 2-4.</a:t>
            </a:r>
            <a:br>
              <a:rPr lang="ru-RU" dirty="0" smtClean="0"/>
            </a:br>
            <a:r>
              <a:rPr lang="ru-RU" dirty="0" smtClean="0"/>
              <a:t>В списках 60 фамилий, перечислены разграбленные вещи.</a:t>
            </a:r>
            <a:br>
              <a:rPr lang="ru-RU" dirty="0" smtClean="0"/>
            </a:br>
            <a:r>
              <a:rPr lang="ru-RU" dirty="0" smtClean="0"/>
              <a:t>- Письмо заведующего </a:t>
            </a:r>
            <a:r>
              <a:rPr lang="ru-RU" dirty="0" err="1" smtClean="0"/>
              <a:t>ВолОНО</a:t>
            </a:r>
            <a:r>
              <a:rPr lang="ru-RU" dirty="0" smtClean="0"/>
              <a:t> И. В. Яковлева губернскому комиссару народного просвещения о необходимости сохранения имущества помещика </a:t>
            </a:r>
            <a:r>
              <a:rPr lang="ru-RU" dirty="0" err="1" smtClean="0"/>
              <a:t>Нежинского</a:t>
            </a:r>
            <a:r>
              <a:rPr lang="ru-RU" dirty="0" smtClean="0"/>
              <a:t> "для нужд просвещения". 6 авг. 1918 г. - </a:t>
            </a:r>
            <a:r>
              <a:rPr lang="ru-RU" dirty="0" err="1" smtClean="0"/>
              <a:t>Бежецкий</a:t>
            </a:r>
            <a:r>
              <a:rPr lang="ru-RU" dirty="0" smtClean="0"/>
              <a:t> ГГА. Ф. 12. Оп. 1. Д. 4. Л. 21.</a:t>
            </a:r>
            <a:br>
              <a:rPr lang="ru-RU" dirty="0" smtClean="0"/>
            </a:br>
            <a:r>
              <a:rPr lang="ru-RU" dirty="0" smtClean="0"/>
              <a:t>- Акт осмотра построек. 30 окт. 1918 г.- ГАТО. Ф. Р-200. Оп. 1. Д. 47. Л. 1.</a:t>
            </a:r>
            <a:br>
              <a:rPr lang="ru-RU" dirty="0" smtClean="0"/>
            </a:br>
            <a:r>
              <a:rPr lang="ru-RU" dirty="0" smtClean="0"/>
              <a:t>- Список имений с указанием сведений о количестве земельной площади и принадлежности имения в настоящее время. 1919 г.- ГАТО. Ф. Р-854. Оп. 1. Д. 122а. Л. 26.</a:t>
            </a:r>
            <a:br>
              <a:rPr lang="ru-RU" dirty="0" smtClean="0"/>
            </a:br>
            <a:r>
              <a:rPr lang="ru-RU" dirty="0" smtClean="0"/>
              <a:t>- О взятии на предварительный учет имения. 17 марта 1924 г.- ГАТО. Ф. Р-488. Оп. 5. Д. 54. Л. 23.</a:t>
            </a:r>
            <a:br>
              <a:rPr lang="ru-RU" dirty="0" smtClean="0"/>
            </a:br>
            <a:r>
              <a:rPr lang="ru-RU" dirty="0" smtClean="0"/>
              <a:t>- По губернии: [О </a:t>
            </a:r>
            <a:r>
              <a:rPr lang="ru-RU" dirty="0" err="1" smtClean="0"/>
              <a:t>бежецкой</a:t>
            </a:r>
            <a:r>
              <a:rPr lang="ru-RU" dirty="0" smtClean="0"/>
              <a:t> помещице Наталье Дмитриевне </a:t>
            </a:r>
            <a:r>
              <a:rPr lang="ru-RU" dirty="0" err="1" smtClean="0"/>
              <a:t>Нежинской</a:t>
            </a:r>
            <a:r>
              <a:rPr lang="ru-RU" dirty="0" smtClean="0"/>
              <a:t>: Некролог] // </a:t>
            </a:r>
            <a:r>
              <a:rPr lang="ru-RU" dirty="0" err="1" smtClean="0"/>
              <a:t>Твер</a:t>
            </a:r>
            <a:r>
              <a:rPr lang="ru-RU" dirty="0" smtClean="0"/>
              <a:t>. губ. ведомости. - 1903. - 14 янв. (№ 4). - С. 5.</a:t>
            </a:r>
            <a:br>
              <a:rPr lang="ru-RU" dirty="0" smtClean="0"/>
            </a:br>
            <a:r>
              <a:rPr lang="ru-RU" dirty="0" smtClean="0"/>
              <a:t>- Смирнов Ю. А. П. Чехов и А. С. Суворин в Максатихе [в имении </a:t>
            </a:r>
            <a:r>
              <a:rPr lang="ru-RU" dirty="0" err="1" smtClean="0"/>
              <a:t>Тасино</a:t>
            </a:r>
            <a:r>
              <a:rPr lang="ru-RU" dirty="0" smtClean="0"/>
              <a:t> </a:t>
            </a:r>
            <a:r>
              <a:rPr lang="ru-RU" dirty="0" err="1" smtClean="0"/>
              <a:t>Нежинского</a:t>
            </a:r>
            <a:r>
              <a:rPr lang="ru-RU" dirty="0" smtClean="0"/>
              <a:t>] // </a:t>
            </a:r>
            <a:r>
              <a:rPr lang="ru-RU" dirty="0" err="1" smtClean="0"/>
              <a:t>Твер</a:t>
            </a:r>
            <a:r>
              <a:rPr lang="ru-RU" dirty="0" smtClean="0"/>
              <a:t>. старина. - 1994. - № 4. - С. 83-85.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© Научная библиотека </a:t>
            </a:r>
            <a:r>
              <a:rPr lang="ru-RU" b="1" dirty="0" err="1" smtClean="0"/>
              <a:t>ТвГУ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146" name="AutoShape 2" descr="C:\Documents and Settings\%D0%90%D0%B4%D0%BC%D0%B8%D0%BD%D0%B8%D1%81%D1%82%D1%80%D0%B0%D1%82%D0%BE%D1%80\%D0%A0%D0%B0%D0%B1%D0%BE%D1%87%D0%B8%D0%B9 %D1%81%D1%82%D0%BE%D0%BB\%D0%A7%D0%B5%D1%85%D0%BE%D0%B2. %D0%AE%D0%B1%D0%B8%D0%BB%D0%B5%D0%B9\%D0%B8%D0%BC%D0%B5%D0%BD%D0%B8%D1%8F\%D0%9C%D0%B0%D0%BB%D1%8C%D0%BA%D0%BE%D0%B2%D1%81%D0%BA%D0%B8%D0%B9 %D0%92. %D0%9D._files\1_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85728"/>
            <a:ext cx="5357850" cy="103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004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Список бывших частновладельческих имений </a:t>
            </a:r>
            <a:br>
              <a:rPr lang="ru-RU" sz="3600" dirty="0" smtClean="0"/>
            </a:br>
            <a:r>
              <a:rPr lang="ru-RU" sz="3600" dirty="0" smtClean="0"/>
              <a:t>с. Рыбинское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Елена\Рабочий стол\Чехов  в Максатихе\списо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4" y="2276872"/>
            <a:ext cx="8352928" cy="320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70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село Рыбинское, </a:t>
            </a:r>
            <a:r>
              <a:rPr lang="en-US" dirty="0" smtClean="0"/>
              <a:t>XIX </a:t>
            </a:r>
            <a:r>
              <a:rPr lang="ru-RU" dirty="0" smtClean="0"/>
              <a:t>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московские гости\Рыбинское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93529"/>
            <a:ext cx="7272808" cy="5269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45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Село Рыбинское. Фото 2010г.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14488"/>
            <a:ext cx="570597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380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Елена\Рабочий стол\Чехов  в Максатихе\моя жизн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0648"/>
            <a:ext cx="4550817" cy="606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4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Железнодорожный вокзал</a:t>
            </a:r>
            <a:br>
              <a:rPr lang="ru-RU" dirty="0" smtClean="0"/>
            </a:br>
            <a:r>
              <a:rPr lang="ru-RU" dirty="0" smtClean="0"/>
              <a:t> ст. Максатиха. Фото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1960</a:t>
            </a:r>
            <a:r>
              <a:rPr lang="ru-RU" dirty="0" smtClean="0"/>
              <a:t>-х годов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586" y="1700808"/>
            <a:ext cx="6771080" cy="415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94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Город Рыбинск, конец </a:t>
            </a:r>
            <a:r>
              <a:rPr lang="en-US" sz="4000" dirty="0" smtClean="0"/>
              <a:t>XIX</a:t>
            </a:r>
            <a:r>
              <a:rPr lang="ru-RU" sz="4000" dirty="0" smtClean="0"/>
              <a:t> века.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upload.wikimedia.org/wikipedia/commons/6/6e/Rybo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1772816"/>
            <a:ext cx="5982200" cy="3888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346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Чехов А.П. на даче у Суворина. Феодосия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1896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 descr="http://3.bp.blogspot.com/-snvJE-eZ0tA/UQqf7A-0P0I/AAAAAAAAGu0/b6gWH1odHyg/s1600/%D0%A1%D1%83%D0%B2%D0%BE%D1%80%D0%B8%D0%BD+%D0%A4%D0%B5%D0%BE%D0%B4%D0%BE%D1%81%D0%B8%D1%8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3050"/>
            <a:ext cx="5929354" cy="46100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790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989" y="26064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Максатиха. </a:t>
            </a:r>
            <a:br>
              <a:rPr lang="ru-RU" dirty="0" smtClean="0"/>
            </a:br>
            <a:r>
              <a:rPr lang="ru-RU" dirty="0" smtClean="0"/>
              <a:t>Железнодорожный вокзал.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5920" y="1552667"/>
            <a:ext cx="7498080" cy="48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Елена\Рабочий стол\Чехов  в Максатихе\вокза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880" y="1700808"/>
            <a:ext cx="6722715" cy="44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8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85728"/>
            <a:ext cx="749808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Место усадьбы </a:t>
            </a:r>
            <a:r>
              <a:rPr lang="ru-RU" dirty="0" err="1" smtClean="0"/>
              <a:t>Нежинских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8659" y="1700808"/>
            <a:ext cx="5950731" cy="401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431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928670"/>
            <a:ext cx="7279796" cy="48896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МАКСАТИХА – ВСЕХСВЯТСКАЯ</a:t>
            </a:r>
            <a:br>
              <a:rPr lang="ru-RU" b="1" dirty="0" smtClean="0"/>
            </a:br>
            <a:r>
              <a:rPr lang="ru-RU" b="1" dirty="0" smtClean="0"/>
              <a:t> (РОЖДЕСТВА ХРИСТОВА) ЦЕРКОВЬ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2428868"/>
            <a:ext cx="4143404" cy="365125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1827</a:t>
            </a:r>
            <a:r>
              <a:rPr lang="ru-RU" dirty="0" smtClean="0"/>
              <a:t> году в Максатихе построили каменную </a:t>
            </a:r>
            <a:r>
              <a:rPr lang="ru-RU" dirty="0" err="1" smtClean="0"/>
              <a:t>Христорождественскую</a:t>
            </a:r>
            <a:r>
              <a:rPr lang="ru-RU" dirty="0" smtClean="0"/>
              <a:t> церковь. Храм был основан Львом Мельницким и его женой Верой в благодарность Богу за спасение на войне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1812 г</a:t>
            </a:r>
            <a:r>
              <a:rPr lang="ru-RU" dirty="0" smtClean="0"/>
              <a:t>ода. </a:t>
            </a:r>
            <a:endParaRPr lang="ru-RU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 t="16142" r="-118"/>
          <a:stretch>
            <a:fillRect/>
          </a:stretch>
        </p:blipFill>
        <p:spPr bwMode="auto">
          <a:xfrm>
            <a:off x="642910" y="2000240"/>
            <a:ext cx="3589597" cy="425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Всехсвятская</a:t>
            </a:r>
            <a:r>
              <a:rPr lang="ru-RU" dirty="0" smtClean="0"/>
              <a:t> церковь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7643866" cy="512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678</TotalTime>
  <Words>178</Words>
  <Application>Microsoft Office PowerPoint</Application>
  <PresentationFormat>Экран (4:3)</PresentationFormat>
  <Paragraphs>35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Gill Sans MT</vt:lpstr>
      <vt:lpstr>Verdana</vt:lpstr>
      <vt:lpstr>Wingdings 2</vt:lpstr>
      <vt:lpstr>Солнцестояние</vt:lpstr>
      <vt:lpstr>Вас не тянет  в Максатиху?</vt:lpstr>
      <vt:lpstr>Портрет  Алексея  Сергеевича  Суворина, художник О. Э. Браз</vt:lpstr>
      <vt:lpstr>Железнодорожный вокзал  ст. Максатиха</vt:lpstr>
      <vt:lpstr>Михаил Павлович Чехов</vt:lpstr>
      <vt:lpstr>Антон Павлович Чехов</vt:lpstr>
      <vt:lpstr>М.П. Чехов и О.Г. Чехова (Владыкина). Ярославль, 1896. </vt:lpstr>
      <vt:lpstr>Киоск на платформе ж/д станции</vt:lpstr>
      <vt:lpstr>Деревня Маслёнка</vt:lpstr>
      <vt:lpstr>Презентация PowerPoint</vt:lpstr>
      <vt:lpstr>Путь в Рыбинское.</vt:lpstr>
      <vt:lpstr>Презентация PowerPoint</vt:lpstr>
      <vt:lpstr>Список бывших частновладельческих имений  с. Рыбинское</vt:lpstr>
      <vt:lpstr> село Рыбинское, XIX в.</vt:lpstr>
      <vt:lpstr>Село Рыбинское. Фото 2010г.</vt:lpstr>
      <vt:lpstr>Презентация PowerPoint</vt:lpstr>
      <vt:lpstr>Железнодорожный вокзал  ст. Максатиха. Фото 1960-х годов</vt:lpstr>
      <vt:lpstr>Город Рыбинск, конец XIX века.</vt:lpstr>
      <vt:lpstr>Чехов А.П. на даче у Суворина. Феодосия 1896г.</vt:lpstr>
      <vt:lpstr>Максатиха.  Железнодорожный вокзал.</vt:lpstr>
      <vt:lpstr>Место усадьбы Нежинских</vt:lpstr>
      <vt:lpstr>МАКСАТИХА – ВСЕХСВЯТСКАЯ  (РОЖДЕСТВА ХРИСТОВА) ЦЕРКОВЬ </vt:lpstr>
      <vt:lpstr>Всехсвятская церковь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</dc:creator>
  <cp:lastModifiedBy>Пользователь</cp:lastModifiedBy>
  <cp:revision>83</cp:revision>
  <dcterms:created xsi:type="dcterms:W3CDTF">2015-01-24T13:46:23Z</dcterms:created>
  <dcterms:modified xsi:type="dcterms:W3CDTF">2019-08-23T14:04:11Z</dcterms:modified>
</cp:coreProperties>
</file>